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0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6860" autoAdjust="0"/>
  </p:normalViewPr>
  <p:slideViewPr>
    <p:cSldViewPr snapToGrid="0">
      <p:cViewPr varScale="1">
        <p:scale>
          <a:sx n="71" d="100"/>
          <a:sy n="71" d="100"/>
        </p:scale>
        <p:origin x="9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1987</TotalTime>
  <Words>1654</Words>
  <Application>Microsoft Office PowerPoint</Application>
  <PresentationFormat>Geniş ekran</PresentationFormat>
  <Paragraphs>286</Paragraphs>
  <Slides>12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562</cp:revision>
  <dcterms:created xsi:type="dcterms:W3CDTF">2024-07-21T06:30:33Z</dcterms:created>
  <dcterms:modified xsi:type="dcterms:W3CDTF">2024-12-23T18:47:34Z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